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5"/>
    <a:srgbClr val="E3E3E3"/>
    <a:srgbClr val="FFFFEF"/>
    <a:srgbClr val="006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70" autoAdjust="0"/>
  </p:normalViewPr>
  <p:slideViewPr>
    <p:cSldViewPr snapToGrid="0">
      <p:cViewPr varScale="1">
        <p:scale>
          <a:sx n="105" d="100"/>
          <a:sy n="105" d="100"/>
        </p:scale>
        <p:origin x="1003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277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6689B0-2E15-4DA6-9FAC-AC13E6137B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8FC7E7-2CF1-440F-9168-EEEE1E6031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A37F0-D4B5-4C0E-88A9-E006CC94BC07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A730D9-494B-4C56-AB42-BF889D8059C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ED60B6-71C0-4869-B614-928896C637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9DF64-1F16-45AD-86C6-EE02E7AE0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6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5114D3-AA15-4565-BEEB-C60E247C34CB}" type="datetimeFigureOut">
              <a:rPr lang="en-US" smtClean="0"/>
              <a:t>6/13/2025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34A9F-0C7B-4CBE-A2B9-E0E659108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06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34A9F-0C7B-4CBE-A2B9-E0E659108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60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4604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2571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D2B43-50FF-41E1-B019-56AAE993E78A}" type="datetime1">
              <a:rPr lang="en-US" smtClean="0"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MFSRC Annual Conference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AC18-5981-48A9-A878-31BB1E52A1B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2192000" cy="1884784"/>
          </a:xfrm>
          <a:prstGeom prst="rect">
            <a:avLst/>
          </a:prstGeom>
          <a:solidFill>
            <a:srgbClr val="0065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2423655" y="103028"/>
            <a:ext cx="69737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="1" dirty="0">
                <a:solidFill>
                  <a:srgbClr val="FFFFE5"/>
                </a:solidFill>
                <a:latin typeface="Century Gothic" panose="020B0502020202020204" pitchFamily="34" charset="0"/>
                <a:cs typeface="Mongolian Baiti" panose="03000500000000000000" pitchFamily="66" charset="0"/>
              </a:rPr>
              <a:t>2025 WEBINARS &amp; VIRTUAL CONFERENCE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62" y="10167"/>
            <a:ext cx="2009775" cy="2009775"/>
          </a:xfrm>
          <a:prstGeom prst="rect">
            <a:avLst/>
          </a:prstGeom>
          <a:noFill/>
        </p:spPr>
      </p:pic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3443ACCD-00FF-575E-0027-2F279197170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6774" y="111401"/>
            <a:ext cx="1717707" cy="166549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BEE215D-7EC6-2399-782C-3495998C2009}"/>
              </a:ext>
            </a:extLst>
          </p:cNvPr>
          <p:cNvSpPr txBox="1"/>
          <p:nvPr userDrawn="1"/>
        </p:nvSpPr>
        <p:spPr>
          <a:xfrm>
            <a:off x="2040741" y="963995"/>
            <a:ext cx="91548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cap="none" baseline="0" dirty="0">
                <a:solidFill>
                  <a:srgbClr val="FFC000"/>
                </a:solidFill>
                <a:latin typeface="Century Gothic" panose="020B0502020202020204" pitchFamily="34" charset="0"/>
              </a:rPr>
              <a:t>Minnesota Family Support &amp; Recovery Council</a:t>
            </a:r>
          </a:p>
          <a:p>
            <a:r>
              <a:rPr lang="en-US" sz="2000" b="1" cap="none" baseline="0" dirty="0">
                <a:solidFill>
                  <a:srgbClr val="FFC000"/>
                </a:solidFill>
                <a:latin typeface="Century Gothic" panose="020B0502020202020204" pitchFamily="34" charset="0"/>
              </a:rPr>
              <a:t>	in partnership with Minnesota County Attorney’s Association</a:t>
            </a:r>
          </a:p>
        </p:txBody>
      </p:sp>
    </p:spTree>
    <p:extLst>
      <p:ext uri="{BB962C8B-B14F-4D97-AF65-F5344CB8AC3E}">
        <p14:creationId xmlns:p14="http://schemas.microsoft.com/office/powerpoint/2010/main" val="305677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72400" cy="1325563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693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DB9-4F61-4CDA-8408-11E958B89857}" type="datetime1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MFSRC Annual Conference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AC18-5981-48A9-A878-31BB1E52A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4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93061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81033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DDC-B928-4C1E-AF94-087793EDE037}" type="datetime1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MFSRC Annual Conference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AC18-5981-48A9-A878-31BB1E52A1B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57843" y="527534"/>
            <a:ext cx="33761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FFE5"/>
                </a:solidFill>
                <a:latin typeface="Garamond" panose="02020404030301010803" pitchFamily="18" charset="0"/>
                <a:cs typeface="Mongolian Baiti" panose="03000500000000000000" pitchFamily="66" charset="0"/>
              </a:rPr>
              <a:t>2023 ANNUAL CONFERENCE</a:t>
            </a:r>
          </a:p>
        </p:txBody>
      </p:sp>
    </p:spTree>
    <p:extLst>
      <p:ext uri="{BB962C8B-B14F-4D97-AF65-F5344CB8AC3E}">
        <p14:creationId xmlns:p14="http://schemas.microsoft.com/office/powerpoint/2010/main" val="376833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88834-6F9D-3948-E7B3-73E05B447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7772400" cy="1325563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68BBAD-4D43-B66B-F0CB-4E4B610BC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C719-3846-4C60-A040-D707B836C2C8}" type="datetime1">
              <a:rPr lang="en-US" smtClean="0"/>
              <a:t>6/13/2025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BAC27E-C435-BF02-9242-B10D87231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MFSRC Annual Conference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8DABEB-0DA5-E1D4-A635-12A3F4B9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AC18-5981-48A9-A878-31BB1E52A1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2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7772400" cy="1325563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47850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47850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8724-8532-4E59-89F0-72FF4E1AFF1F}" type="datetime1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MFSRC Annual Conference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AC18-5981-48A9-A878-31BB1E52A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40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7770812" cy="1325563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692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93181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692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93181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50359-1648-42AE-AF06-E7E8C4441FBD}" type="datetime1">
              <a:rPr lang="en-US" smtClean="0"/>
              <a:t>6/13/2025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MFSRC Annual Conference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AC18-5981-48A9-A878-31BB1E52A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23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343092"/>
            <a:ext cx="7772400" cy="1325563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064A-ECDB-42C7-8515-DAC541DC24B0}" type="datetime1">
              <a:rPr lang="en-US" smtClean="0"/>
              <a:t>6/13/2025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MFSRC Annual Conference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AC18-5981-48A9-A878-31BB1E52A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7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E753D-CC24-4554-A9F1-E4982A2349C2}" type="datetime1">
              <a:rPr lang="en-US" smtClean="0"/>
              <a:t>6/13/2025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MFSRC Annual Conference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AC18-5981-48A9-A878-31BB1E52A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4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0065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5"/>
            <a:ext cx="7772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0366C719-3846-4C60-A040-D707B836C2C8}" type="datetime1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US"/>
              <a:t>MFSRC Annual Conference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A3F5AC18-5981-48A9-A878-31BB1E52A1B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-1"/>
            <a:ext cx="12192000" cy="1825625"/>
            <a:chOff x="0" y="-1"/>
            <a:chExt cx="12192000" cy="1825625"/>
          </a:xfrm>
        </p:grpSpPr>
        <p:sp>
          <p:nvSpPr>
            <p:cNvPr id="8" name="Flowchart: Stored Data 7"/>
            <p:cNvSpPr/>
            <p:nvPr userDrawn="1"/>
          </p:nvSpPr>
          <p:spPr>
            <a:xfrm rot="10800000">
              <a:off x="8504383" y="228600"/>
              <a:ext cx="1436915" cy="1597024"/>
            </a:xfrm>
            <a:prstGeom prst="flowChartOnlineStorage">
              <a:avLst/>
            </a:prstGeom>
            <a:solidFill>
              <a:srgbClr val="0065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0" y="0"/>
              <a:ext cx="12192000" cy="228600"/>
            </a:xfrm>
            <a:prstGeom prst="rect">
              <a:avLst/>
            </a:prstGeom>
            <a:solidFill>
              <a:srgbClr val="0065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9629192" y="-1"/>
              <a:ext cx="2562808" cy="1825625"/>
            </a:xfrm>
            <a:prstGeom prst="rect">
              <a:avLst/>
            </a:prstGeom>
            <a:solidFill>
              <a:srgbClr val="0065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275" y="92074"/>
            <a:ext cx="1436916" cy="1436916"/>
          </a:xfrm>
          <a:prstGeom prst="rect">
            <a:avLst/>
          </a:prstGeom>
          <a:noFill/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3A75B3B-C125-A0C0-2F20-5699CB8A54FC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648865" y="393436"/>
            <a:ext cx="1298561" cy="126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1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7" r:id="rId4"/>
    <p:sldLayoutId id="2147483652" r:id="rId5"/>
    <p:sldLayoutId id="2147483653" r:id="rId6"/>
    <p:sldLayoutId id="2147483654" r:id="rId7"/>
    <p:sldLayoutId id="2147483655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1E84D385-2A78-E233-EDD6-628CDE3551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ubtitle 10">
            <a:extLst>
              <a:ext uri="{FF2B5EF4-FFF2-40B4-BE49-F238E27FC236}">
                <a16:creationId xmlns:a16="http://schemas.microsoft.com/office/drawing/2014/main" id="{8998BEC0-0AF7-28AC-0434-30B2C78EBC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73FC7-1BE2-43CF-B0DC-0B422437A8E1}" type="datetime1">
              <a:rPr lang="en-US" smtClean="0"/>
              <a:pPr/>
              <a:t>6/13/2025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MFSRC Annual Conference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AC18-5981-48A9-A878-31BB1E52A1B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8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AF4C1-2747-4B69-ACFB-1945D06358E4}" type="datetime1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MFSRC Annual Conference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AC18-5981-48A9-A878-31BB1E52A1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8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E8724-8532-4E59-89F0-72FF4E1AFF1F}" type="datetime1">
              <a:rPr lang="en-US" smtClean="0"/>
              <a:t>6/13/2025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MFSRC Annual Conference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AC18-5981-48A9-A878-31BB1E52A1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53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CDB9-4F61-4CDA-8408-11E958B89857}" type="datetime1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MFSRC Annual Conference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AC18-5981-48A9-A878-31BB1E52A1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456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DDC-B928-4C1E-AF94-087793EDE037}" type="datetime1">
              <a:rPr lang="en-US" smtClean="0"/>
              <a:t>6/13/2025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MFSRC Annual Conference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AC18-5981-48A9-A878-31BB1E52A1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217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50359-1648-42AE-AF06-E7E8C4441FBD}" type="datetime1">
              <a:rPr lang="en-US" smtClean="0"/>
              <a:t>6/13/2025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MFSRC Annual Conference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AC18-5981-48A9-A878-31BB1E52A1B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13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064A-ECDB-42C7-8515-DAC541DC24B0}" type="datetime1">
              <a:rPr lang="en-US" smtClean="0"/>
              <a:t>6/13/2025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MFSRC Annual Conference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5AC18-5981-48A9-A878-31BB1E52A1B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03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04CDBCD6-738F-4548-9EBE-E54842B2AF84}" vid="{1272E53D-D059-46E4-82C1-DFFE8A009D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36</Words>
  <Application>Microsoft Office PowerPoint</Application>
  <PresentationFormat>Widescreen</PresentationFormat>
  <Paragraphs>22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Sandy Thorne</dc:creator>
  <cp:lastModifiedBy>Sandy Thorne</cp:lastModifiedBy>
  <cp:revision>16</cp:revision>
  <dcterms:created xsi:type="dcterms:W3CDTF">2017-03-27T16:08:29Z</dcterms:created>
  <dcterms:modified xsi:type="dcterms:W3CDTF">2025-06-13T20:57:17Z</dcterms:modified>
</cp:coreProperties>
</file>